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97" r:id="rId12"/>
    <p:sldId id="298" r:id="rId13"/>
    <p:sldId id="270" r:id="rId14"/>
    <p:sldId id="296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5" r:id="rId31"/>
    <p:sldId id="306" r:id="rId32"/>
    <p:sldId id="307" r:id="rId33"/>
    <p:sldId id="299" r:id="rId34"/>
    <p:sldId id="290" r:id="rId35"/>
    <p:sldId id="301" r:id="rId36"/>
    <p:sldId id="302" r:id="rId37"/>
    <p:sldId id="303" r:id="rId38"/>
    <p:sldId id="304" r:id="rId39"/>
    <p:sldId id="291" r:id="rId40"/>
    <p:sldId id="300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Design: Big data management in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Primitive data into the bottom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Actionable insights out the top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Self-optimization from Phenomena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2DC4A-1ABD-8544-B87D-C5138F0F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56" y="525265"/>
            <a:ext cx="7986369" cy="5610422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AC218DE1-4367-5049-9DBB-EDB6A060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5" y="4489454"/>
            <a:ext cx="2311059" cy="23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9" y="0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97" y="-11837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595" y="3057237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9" y="3057237"/>
            <a:ext cx="5188785" cy="29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49F-5AB5-6449-8E0C-D3A4B5F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757</Words>
  <Application>Microsoft Macintosh PowerPoint</Application>
  <PresentationFormat>Widescreen</PresentationFormat>
  <Paragraphs>172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Design: Big data management in Laha</vt:lpstr>
      <vt:lpstr>Design: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2</cp:revision>
  <dcterms:created xsi:type="dcterms:W3CDTF">2020-02-07T20:51:35Z</dcterms:created>
  <dcterms:modified xsi:type="dcterms:W3CDTF">2020-02-07T20:55:42Z</dcterms:modified>
</cp:coreProperties>
</file>